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57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7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4993-9CB7-4861-A5FE-E5A8E96D8EB9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BE00-FBC8-462C-8D87-AB1BBC84AD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3329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4993-9CB7-4861-A5FE-E5A8E96D8EB9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BE00-FBC8-462C-8D87-AB1BBC84AD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8542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4993-9CB7-4861-A5FE-E5A8E96D8EB9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BE00-FBC8-462C-8D87-AB1BBC84AD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8761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4993-9CB7-4861-A5FE-E5A8E96D8EB9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BE00-FBC8-462C-8D87-AB1BBC84AD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39826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4993-9CB7-4861-A5FE-E5A8E96D8EB9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BE00-FBC8-462C-8D87-AB1BBC84AD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6187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4993-9CB7-4861-A5FE-E5A8E96D8EB9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BE00-FBC8-462C-8D87-AB1BBC84AD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2440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4993-9CB7-4861-A5FE-E5A8E96D8EB9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BE00-FBC8-462C-8D87-AB1BBC84AD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6099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4993-9CB7-4861-A5FE-E5A8E96D8EB9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BE00-FBC8-462C-8D87-AB1BBC84AD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60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4993-9CB7-4861-A5FE-E5A8E96D8EB9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BE00-FBC8-462C-8D87-AB1BBC84AD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7698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4993-9CB7-4861-A5FE-E5A8E96D8EB9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BE00-FBC8-462C-8D87-AB1BBC84AD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7726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4993-9CB7-4861-A5FE-E5A8E96D8EB9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4BE00-FBC8-462C-8D87-AB1BBC84AD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6047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24993-9CB7-4861-A5FE-E5A8E96D8EB9}" type="datetimeFigureOut">
              <a:rPr lang="en-US" smtClean="0"/>
              <a:pPr/>
              <a:t>12/27/2011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4BE00-FBC8-462C-8D87-AB1BBC84AD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2113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447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Show that the Area of a Regular n-sided Polygon Circumscribed about a Circle of Radius 1 is given by A(n)= n tan (180 degrees/n)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2251364" y="415636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b="1" dirty="0" smtClean="0"/>
              <a:t>By: Miranda Ziemba, Elizabeth Venegoni, Genevieve Tyler, Malik Veazie, Abby Geniec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xmlns="" val="305209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Terms to Know: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14383117"/>
              </p:ext>
            </p:extLst>
          </p:nvPr>
        </p:nvGraphicFramePr>
        <p:xfrm>
          <a:off x="745236" y="2445861"/>
          <a:ext cx="7653528" cy="2834640"/>
        </p:xfrm>
        <a:graphic>
          <a:graphicData uri="http://schemas.openxmlformats.org/drawingml/2006/table">
            <a:tbl>
              <a:tblPr/>
              <a:tblGrid>
                <a:gridCol w="3061411"/>
                <a:gridCol w="4592117"/>
              </a:tblGrid>
              <a:tr h="13335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The </a:t>
                      </a:r>
                      <a:r>
                        <a:rPr lang="en-US" dirty="0" smtClean="0"/>
                        <a:t>furthest</a:t>
                      </a:r>
                      <a:r>
                        <a:rPr lang="en-US" baseline="0" dirty="0" smtClean="0"/>
                        <a:t> out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/>
                        <a:t>circle is called a </a:t>
                      </a:r>
                      <a:r>
                        <a:rPr lang="en-US" b="1" dirty="0" err="1"/>
                        <a:t>circumcircle</a:t>
                      </a:r>
                      <a:r>
                        <a:rPr lang="en-US" dirty="0"/>
                        <a:t>, and it connects all vertices (corner points) of the polygon.</a:t>
                      </a:r>
                    </a:p>
                    <a:p>
                      <a:pPr algn="ctr"/>
                      <a:r>
                        <a:rPr lang="en-US" dirty="0"/>
                        <a:t>The </a:t>
                      </a:r>
                      <a:r>
                        <a:rPr lang="en-US" dirty="0" smtClean="0"/>
                        <a:t>inner </a:t>
                      </a:r>
                      <a:r>
                        <a:rPr lang="en-US" dirty="0"/>
                        <a:t>circle is called an </a:t>
                      </a:r>
                      <a:r>
                        <a:rPr lang="en-US" b="1" dirty="0" err="1"/>
                        <a:t>incircle</a:t>
                      </a:r>
                      <a:r>
                        <a:rPr lang="en-US" dirty="0"/>
                        <a:t> and it 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/>
                        <a:t>touches each side of the polygon at its midpoint.</a:t>
                      </a:r>
                    </a:p>
                    <a:p>
                      <a:pPr algn="ctr"/>
                      <a:r>
                        <a:rPr lang="en-US" dirty="0"/>
                        <a:t>The radius of the </a:t>
                      </a:r>
                      <a:r>
                        <a:rPr lang="en-US" dirty="0" err="1"/>
                        <a:t>circumcircle</a:t>
                      </a:r>
                      <a:r>
                        <a:rPr lang="en-US" dirty="0"/>
                        <a:t> </a:t>
                      </a:r>
                      <a:r>
                        <a:rPr lang="en-US" dirty="0" smtClean="0"/>
                        <a:t>will </a:t>
                      </a:r>
                      <a:r>
                        <a:rPr lang="en-US" dirty="0"/>
                        <a:t>also the </a:t>
                      </a:r>
                      <a:r>
                        <a:rPr lang="en-US" b="1" dirty="0"/>
                        <a:t>radius</a:t>
                      </a:r>
                      <a:r>
                        <a:rPr lang="en-US" dirty="0"/>
                        <a:t> of the polygon.</a:t>
                      </a:r>
                    </a:p>
                    <a:p>
                      <a:pPr algn="ctr"/>
                      <a:r>
                        <a:rPr lang="en-US" dirty="0"/>
                        <a:t>The radius of the </a:t>
                      </a:r>
                      <a:r>
                        <a:rPr lang="en-US" dirty="0" err="1"/>
                        <a:t>incircle</a:t>
                      </a:r>
                      <a:r>
                        <a:rPr lang="en-US" dirty="0"/>
                        <a:t> is the </a:t>
                      </a:r>
                      <a:r>
                        <a:rPr lang="en-US" b="1" dirty="0"/>
                        <a:t>apothem</a:t>
                      </a:r>
                      <a:r>
                        <a:rPr lang="en-US" dirty="0"/>
                        <a:t> of the polygon.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5" name="Picture 1" descr="http://www.mathsisfun.com/geometry/images/apothem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4538" y="2446338"/>
            <a:ext cx="2209800" cy="252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52400" y="5257800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dirty="0" smtClean="0">
                <a:solidFill>
                  <a:srgbClr val="FF0000"/>
                </a:solidFill>
              </a:rPr>
              <a:t>http://reference.wolfram.com/legacy/v5_2/Demos/Notebooks/CalculatingPi.html</a:t>
            </a:r>
            <a:endParaRPr lang="en-US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4773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mathsisfun.com/geometry/images/regular-polygon-secto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95475" y="1066800"/>
            <a:ext cx="4591050" cy="1571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71600" y="3048000"/>
            <a:ext cx="6096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---The </a:t>
            </a:r>
            <a:r>
              <a:rPr lang="en-US" sz="3200" dirty="0"/>
              <a:t>point from the radius to one of the sides makes an equilateral triangle, then that split in half makes an isosceles triangle that can be used to find sin, </a:t>
            </a:r>
            <a:r>
              <a:rPr lang="en-US" sz="3200" dirty="0" err="1"/>
              <a:t>cos</a:t>
            </a:r>
            <a:r>
              <a:rPr lang="en-US" sz="3200" dirty="0"/>
              <a:t>, and tan of the triangle. </a:t>
            </a:r>
          </a:p>
        </p:txBody>
      </p:sp>
      <p:sp>
        <p:nvSpPr>
          <p:cNvPr id="5" name="Rectangle 4"/>
          <p:cNvSpPr/>
          <p:nvPr/>
        </p:nvSpPr>
        <p:spPr>
          <a:xfrm>
            <a:off x="1964748" y="2613134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dirty="0" smtClean="0">
                <a:solidFill>
                  <a:srgbClr val="FF0000"/>
                </a:solidFill>
              </a:rPr>
              <a:t>http://reference.wolfram.com/legacy/v5_2/Demos/Notebooks/CalculatingPi.html</a:t>
            </a:r>
            <a:endParaRPr lang="en-US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8438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find the area the tan would be used because it is Side = 2 × Apothem × tan(π/n) which would be used to find the area of the isosceles triangle, or since there is two smaller triangles per section then the Area of Polygon = n × Apothem2 × tan(π/n). This is why the formula is A(n)= n tan (180°/n).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85800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How that related to the Equation: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xmlns="" val="2193867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find A(8), A (100), A (1000) and A(10000).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25110"/>
            <a:ext cx="8229600" cy="4525963"/>
          </a:xfrm>
        </p:spPr>
        <p:txBody>
          <a:bodyPr/>
          <a:lstStyle/>
          <a:p>
            <a:r>
              <a:rPr lang="pt-BR" b="1" dirty="0" smtClean="0"/>
              <a:t>Plug into the equation A(n)= n tan (180°/n).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2525924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0200" y="1295400"/>
            <a:ext cx="609600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Answers: A(8)= 3.31371, A(100)= 3.14263, A(1000)= 3.1416, and A(10000)= 3.14159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sz="3600" b="1" dirty="0" smtClean="0"/>
              <a:t>--- we came to the conclusion that the larger A got, the closer our answers were to pi.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3865676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302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Show that the Area of a Regular n-sided Polygon Circumscribed about a Circle of Radius 1 is given by A(n)= n tan (180 degrees/n)</vt:lpstr>
      <vt:lpstr>Important Terms to Know: </vt:lpstr>
      <vt:lpstr>Slide 3</vt:lpstr>
      <vt:lpstr>Slide 4</vt:lpstr>
      <vt:lpstr>find A(8), A (100), A (1000) and A(10000). </vt:lpstr>
      <vt:lpstr>Slide 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Show that the Area of a Regular n-sided Polygon Circumscribed about a Circle of Radius 1 is given by A (n)= ntan (180 degrees/n)</dc:title>
  <dc:creator>Genevieve Tyler</dc:creator>
  <cp:lastModifiedBy>vignon</cp:lastModifiedBy>
  <cp:revision>6</cp:revision>
  <dcterms:created xsi:type="dcterms:W3CDTF">2011-11-03T20:19:24Z</dcterms:created>
  <dcterms:modified xsi:type="dcterms:W3CDTF">2011-12-28T03:39:37Z</dcterms:modified>
</cp:coreProperties>
</file>