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7" autoAdjust="0"/>
    <p:restoredTop sz="90929"/>
  </p:normalViewPr>
  <p:slideViewPr>
    <p:cSldViewPr>
      <p:cViewPr varScale="1">
        <p:scale>
          <a:sx n="86" d="100"/>
          <a:sy n="86" d="100"/>
        </p:scale>
        <p:origin x="-44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0A00B-7DED-EC4F-B7B9-0A4980CC0D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918729-41F3-4B48-98F6-ED03900BFA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07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A1612-DD05-C841-BB41-7DA8E06117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74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E507F-7E10-0A46-87A6-8CC10B315B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1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3D5CE-C403-9246-AA46-90F5E7A260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23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A04AD-511E-F148-9B8D-CFA320A1DC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7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4EC9B-E03C-8E4B-ACFA-3F231ECE7F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4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37EFF-435D-FF40-A9C5-B5AA768BA4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9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B66DB-665C-1348-B4D0-919CA53FCC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1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01F5E-01BB-884E-9915-CD138A7542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4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EAFB5-FE67-1A45-ADAF-F79AF24E7D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8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C1766B-3C5B-E548-9946-1138424DFFC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9" Type="http://schemas.openxmlformats.org/officeDocument/2006/relationships/image" Target="../media/image8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37" Type="http://schemas.openxmlformats.org/officeDocument/2006/relationships/image" Target="../media/image36.png"/><Relationship Id="rId38" Type="http://schemas.openxmlformats.org/officeDocument/2006/relationships/image" Target="../media/image37.png"/></Relationships>
</file>

<file path=ppt/slides/_rels/slide10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86.png"/></Relationships>
</file>

<file path=ppt/slides/_rels/slide11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85.png"/><Relationship Id="rId38" Type="http://schemas.openxmlformats.org/officeDocument/2006/relationships/image" Target="../media/image69.png"/></Relationships>
</file>

<file path=ppt/slides/_rels/slide12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85.png"/><Relationship Id="rId38" Type="http://schemas.openxmlformats.org/officeDocument/2006/relationships/image" Target="../media/image69.png"/></Relationships>
</file>

<file path=ppt/slides/_rels/slide2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68.png"/><Relationship Id="rId38" Type="http://schemas.openxmlformats.org/officeDocument/2006/relationships/image" Target="../media/image69.png"/><Relationship Id="rId39" Type="http://schemas.openxmlformats.org/officeDocument/2006/relationships/image" Target="../media/image70.png"/></Relationships>
</file>

<file path=ppt/slides/_rels/slide3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71.png"/><Relationship Id="rId38" Type="http://schemas.openxmlformats.org/officeDocument/2006/relationships/image" Target="../media/image72.png"/><Relationship Id="rId39" Type="http://schemas.openxmlformats.org/officeDocument/2006/relationships/image" Target="../media/image73.png"/><Relationship Id="rId40" Type="http://schemas.openxmlformats.org/officeDocument/2006/relationships/image" Target="../media/image74.png"/><Relationship Id="rId41" Type="http://schemas.openxmlformats.org/officeDocument/2006/relationships/image" Target="../media/image75.png"/><Relationship Id="rId42" Type="http://schemas.openxmlformats.org/officeDocument/2006/relationships/image" Target="../media/image76.png"/><Relationship Id="rId43" Type="http://schemas.openxmlformats.org/officeDocument/2006/relationships/image" Target="../media/image77.png"/><Relationship Id="rId44" Type="http://schemas.openxmlformats.org/officeDocument/2006/relationships/image" Target="../media/image78.png"/><Relationship Id="rId45" Type="http://schemas.openxmlformats.org/officeDocument/2006/relationships/image" Target="../media/image79.png"/></Relationships>
</file>

<file path=ppt/slides/_rels/slide4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80.png"/><Relationship Id="rId38" Type="http://schemas.openxmlformats.org/officeDocument/2006/relationships/image" Target="../media/image72.png"/><Relationship Id="rId39" Type="http://schemas.openxmlformats.org/officeDocument/2006/relationships/image" Target="../media/image81.png"/><Relationship Id="rId40" Type="http://schemas.openxmlformats.org/officeDocument/2006/relationships/image" Target="../media/image74.png"/><Relationship Id="rId41" Type="http://schemas.openxmlformats.org/officeDocument/2006/relationships/image" Target="../media/image82.png"/><Relationship Id="rId42" Type="http://schemas.openxmlformats.org/officeDocument/2006/relationships/image" Target="../media/image83.png"/><Relationship Id="rId43" Type="http://schemas.openxmlformats.org/officeDocument/2006/relationships/image" Target="../media/image77.png"/><Relationship Id="rId44" Type="http://schemas.openxmlformats.org/officeDocument/2006/relationships/image" Target="../media/image78.png"/></Relationships>
</file>

<file path=ppt/slides/_rels/slide5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84.png"/></Relationships>
</file>

<file path=ppt/slides/_rels/slide6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85.png"/><Relationship Id="rId38" Type="http://schemas.openxmlformats.org/officeDocument/2006/relationships/image" Target="../media/image6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85.png"/><Relationship Id="rId38" Type="http://schemas.openxmlformats.org/officeDocument/2006/relationships/image" Target="../media/image69.png"/></Relationships>
</file>

<file path=ppt/slides/_rels/slide9.xml.rels><?xml version="1.0" encoding="UTF-8" standalone="yes"?>
<Relationships xmlns="http://schemas.openxmlformats.org/package/2006/relationships"><Relationship Id="rId20" Type="http://schemas.openxmlformats.org/officeDocument/2006/relationships/image" Target="../media/image51.png"/><Relationship Id="rId21" Type="http://schemas.openxmlformats.org/officeDocument/2006/relationships/image" Target="../media/image52.png"/><Relationship Id="rId22" Type="http://schemas.openxmlformats.org/officeDocument/2006/relationships/image" Target="../media/image53.png"/><Relationship Id="rId23" Type="http://schemas.openxmlformats.org/officeDocument/2006/relationships/image" Target="../media/image54.png"/><Relationship Id="rId24" Type="http://schemas.openxmlformats.org/officeDocument/2006/relationships/image" Target="../media/image55.png"/><Relationship Id="rId25" Type="http://schemas.openxmlformats.org/officeDocument/2006/relationships/image" Target="../media/image56.png"/><Relationship Id="rId26" Type="http://schemas.openxmlformats.org/officeDocument/2006/relationships/image" Target="../media/image57.png"/><Relationship Id="rId27" Type="http://schemas.openxmlformats.org/officeDocument/2006/relationships/image" Target="../media/image58.png"/><Relationship Id="rId28" Type="http://schemas.openxmlformats.org/officeDocument/2006/relationships/image" Target="../media/image59.png"/><Relationship Id="rId29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30" Type="http://schemas.openxmlformats.org/officeDocument/2006/relationships/image" Target="../media/image61.png"/><Relationship Id="rId31" Type="http://schemas.openxmlformats.org/officeDocument/2006/relationships/image" Target="../media/image62.png"/><Relationship Id="rId32" Type="http://schemas.openxmlformats.org/officeDocument/2006/relationships/image" Target="../media/image63.png"/><Relationship Id="rId9" Type="http://schemas.openxmlformats.org/officeDocument/2006/relationships/image" Target="../media/image41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33" Type="http://schemas.openxmlformats.org/officeDocument/2006/relationships/image" Target="../media/image64.png"/><Relationship Id="rId34" Type="http://schemas.openxmlformats.org/officeDocument/2006/relationships/image" Target="../media/image65.png"/><Relationship Id="rId35" Type="http://schemas.openxmlformats.org/officeDocument/2006/relationships/image" Target="../media/image66.png"/><Relationship Id="rId36" Type="http://schemas.openxmlformats.org/officeDocument/2006/relationships/image" Target="../media/image67.png"/><Relationship Id="rId10" Type="http://schemas.openxmlformats.org/officeDocument/2006/relationships/image" Target="../media/image3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37" Type="http://schemas.openxmlformats.org/officeDocument/2006/relationships/image" Target="../media/image85.png"/><Relationship Id="rId38" Type="http://schemas.openxmlformats.org/officeDocument/2006/relationships/image" Target="../media/image6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0"/>
            <a:ext cx="1778000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000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0"/>
            <a:ext cx="1778000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0"/>
            <a:ext cx="508000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8413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4413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2275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275" y="0"/>
            <a:ext cx="3133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27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6267450"/>
            <a:ext cx="3340101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0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988" y="3176588"/>
            <a:ext cx="1779587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263" y="458311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763" y="3603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763" y="598011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5450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6002338"/>
            <a:ext cx="1779587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3165475"/>
            <a:ext cx="1779587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3" y="458311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988" y="6011863"/>
            <a:ext cx="1779587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25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238" y="1736725"/>
            <a:ext cx="1779587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263" y="4605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763" y="60229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3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763" y="318611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4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138" y="4505325"/>
            <a:ext cx="138430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725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6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697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7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8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313" y="6764338"/>
            <a:ext cx="3895725" cy="9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9" name="Picture 41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313" y="6764338"/>
            <a:ext cx="3895725" cy="9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0" name="Picture 42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008313"/>
            <a:ext cx="3683000" cy="189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5200650" y="3008313"/>
            <a:ext cx="3797300" cy="189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573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7145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1717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6289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861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433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3600">
                <a:solidFill>
                  <a:srgbClr val="94C600"/>
                </a:solidFill>
                <a:latin typeface="Arial" charset="0"/>
              </a:rPr>
              <a:t>Project D</a:t>
            </a:r>
          </a:p>
        </p:txBody>
      </p:sp>
      <p:pic>
        <p:nvPicPr>
          <p:cNvPr id="2092" name="Picture 44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911725"/>
            <a:ext cx="3683000" cy="163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200650" y="4911725"/>
            <a:ext cx="3797300" cy="1630363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1800">
                <a:solidFill>
                  <a:srgbClr val="424242"/>
                </a:solidFill>
                <a:latin typeface="Arial" charset="0"/>
              </a:rPr>
              <a:t>Hannah Dalla Riva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1800">
                <a:solidFill>
                  <a:srgbClr val="424242"/>
                </a:solidFill>
                <a:latin typeface="Arial" charset="0"/>
              </a:rPr>
              <a:t>Mark Tapia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1800">
                <a:solidFill>
                  <a:srgbClr val="424242"/>
                </a:solidFill>
                <a:latin typeface="Arial" charset="0"/>
              </a:rPr>
              <a:t>Jessica Mowery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1800">
                <a:solidFill>
                  <a:srgbClr val="424242"/>
                </a:solidFill>
                <a:latin typeface="Arial" charset="0"/>
              </a:rPr>
              <a:t>Cassie Kitchen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1800">
                <a:solidFill>
                  <a:srgbClr val="424242"/>
                </a:solidFill>
                <a:latin typeface="Arial" charset="0"/>
              </a:rPr>
              <a:t>Shaili Shah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8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9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0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1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2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3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4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5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6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7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8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9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0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1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2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3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4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5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6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7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8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99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00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01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02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03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04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05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263" y="1846263"/>
            <a:ext cx="7532687" cy="3900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06" name="Picture 42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663" y="1846263"/>
            <a:ext cx="7532687" cy="3900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0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1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2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3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4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5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6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7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8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9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0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1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2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3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4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5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6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7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8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19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0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1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2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3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4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5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6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7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8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29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41413"/>
            <a:ext cx="7807325" cy="127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8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01725" y="1141413"/>
            <a:ext cx="7921625" cy="1271587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4000">
                <a:solidFill>
                  <a:srgbClr val="94C600"/>
                </a:solidFill>
                <a:latin typeface="Arial" charset="0"/>
              </a:rPr>
              <a:t>Problem 4 </a:t>
            </a:r>
          </a:p>
        </p:txBody>
      </p:sp>
      <p:pic>
        <p:nvPicPr>
          <p:cNvPr id="12330" name="Picture 42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2581275"/>
            <a:ext cx="7531100" cy="390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01725" y="2581275"/>
            <a:ext cx="7645400" cy="3900488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3E3D2D"/>
              </a:buClr>
              <a:buFontTx/>
              <a:buChar char="•"/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Explain what happens as the value of Θ approaches π/2.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3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4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6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7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8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9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0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1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2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3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4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5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6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7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8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9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0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1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2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3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4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5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6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7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8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9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50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51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52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53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41413"/>
            <a:ext cx="7807325" cy="127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01725" y="1141413"/>
            <a:ext cx="7921625" cy="1271587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4000">
                <a:solidFill>
                  <a:srgbClr val="94C600"/>
                </a:solidFill>
                <a:latin typeface="Arial" charset="0"/>
              </a:rPr>
              <a:t>Solution</a:t>
            </a:r>
          </a:p>
        </p:txBody>
      </p:sp>
      <p:pic>
        <p:nvPicPr>
          <p:cNvPr id="13354" name="Picture 42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2581275"/>
            <a:ext cx="7531100" cy="390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01725" y="2581275"/>
            <a:ext cx="7645400" cy="3900488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3E3D2D"/>
              </a:buClr>
              <a:buFontTx/>
              <a:buChar char="•"/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As Θ approaches π/2, the angle Θ is approaching 90° which means that the log is becoming infinitely long.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3E3D2D"/>
              </a:buClr>
              <a:buFontTx/>
              <a:buChar char="•"/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When Θ reaches π/2, the log no longer touches the top of the canal, making L(Θ) nonexistent.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5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6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7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8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9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0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1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2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3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4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5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6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8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9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0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1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2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3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41413"/>
            <a:ext cx="7531100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58850" y="406400"/>
            <a:ext cx="7645400" cy="1004888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4000">
                <a:solidFill>
                  <a:srgbClr val="94C600"/>
                </a:solidFill>
                <a:latin typeface="Arial" charset="0"/>
              </a:rPr>
              <a:t>Problem 1</a:t>
            </a:r>
          </a:p>
        </p:txBody>
      </p:sp>
      <p:pic>
        <p:nvPicPr>
          <p:cNvPr id="3114" name="Picture 42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2581275"/>
            <a:ext cx="7531100" cy="390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5" name="Picture 43"/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25600"/>
            <a:ext cx="5786438" cy="525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8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9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0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1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2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3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4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5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6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7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8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9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0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1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2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3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4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5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6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7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601663"/>
            <a:ext cx="7531100" cy="70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01725" y="601663"/>
            <a:ext cx="7645400" cy="700087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4000">
                <a:solidFill>
                  <a:srgbClr val="94C600"/>
                </a:solidFill>
                <a:latin typeface="Arial" charset="0"/>
              </a:rPr>
              <a:t>Solution</a:t>
            </a:r>
          </a:p>
        </p:txBody>
      </p:sp>
      <p:pic>
        <p:nvPicPr>
          <p:cNvPr id="4138" name="Picture 42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325" y="1446213"/>
            <a:ext cx="6102350" cy="319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9" name="Picture 43"/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338" y="2703513"/>
            <a:ext cx="60325" cy="19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0" name="Picture 44"/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2498725"/>
            <a:ext cx="428625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3336925" y="2498725"/>
            <a:ext cx="542925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573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7145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1717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6289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861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433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α</a:t>
            </a:r>
          </a:p>
        </p:txBody>
      </p:sp>
      <p:pic>
        <p:nvPicPr>
          <p:cNvPr id="4142" name="Picture 46"/>
          <p:cNvPicPr>
            <a:picLocks noChangeAspect="1" noChangeArrowheads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3" y="2689225"/>
            <a:ext cx="868362" cy="67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3" name="Picture 47"/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938" y="1689100"/>
            <a:ext cx="1222375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4" name="Picture 48"/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225" y="1806575"/>
            <a:ext cx="280988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3013075" y="1806575"/>
            <a:ext cx="395288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573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7145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1717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6289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861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433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c</a:t>
            </a:r>
          </a:p>
        </p:txBody>
      </p:sp>
      <p:pic>
        <p:nvPicPr>
          <p:cNvPr id="4146" name="Picture 50"/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3" y="2498725"/>
            <a:ext cx="236537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47" name="Text Box 51"/>
          <p:cNvSpPr txBox="1">
            <a:spLocks noChangeArrowheads="1"/>
          </p:cNvSpPr>
          <p:nvPr/>
        </p:nvSpPr>
        <p:spPr bwMode="auto">
          <a:xfrm>
            <a:off x="2176463" y="2498725"/>
            <a:ext cx="350837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573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7145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1717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6289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861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433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d</a:t>
            </a:r>
          </a:p>
        </p:txBody>
      </p:sp>
      <p:pic>
        <p:nvPicPr>
          <p:cNvPr id="4148" name="Picture 52"/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5086350"/>
            <a:ext cx="9217025" cy="102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412750" y="5086350"/>
            <a:ext cx="9331325" cy="102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573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7145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1717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6289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861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433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So, we know that Θ+90+α=180°. From this we can determine that Θ+α= 90°. c+d= L. We are looking to find the relationship between Θ and 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3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4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5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6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7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8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9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0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1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2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3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4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5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6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7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8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9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0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1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4129088"/>
            <a:ext cx="6645275" cy="270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66838" y="4129088"/>
            <a:ext cx="6759575" cy="28702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sinΘ= 10/d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sin 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α= 15/c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which means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sin(90-Θ)= 15/c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400">
              <a:solidFill>
                <a:srgbClr val="3E3D2D"/>
              </a:solidFill>
              <a:latin typeface="Arial" charset="0"/>
            </a:endParaRP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This means that sin(90-Θ) = -cosΘ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but we use the absolute value since it is distance so it is cosΘ</a:t>
            </a:r>
          </a:p>
        </p:txBody>
      </p:sp>
      <p:pic>
        <p:nvPicPr>
          <p:cNvPr id="5162" name="Picture 42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592138"/>
            <a:ext cx="6102350" cy="319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3" name="Picture 43"/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825" y="1851025"/>
            <a:ext cx="60325" cy="19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4" name="Picture 44"/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563" y="1646238"/>
            <a:ext cx="428625" cy="411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3554413" y="1646238"/>
            <a:ext cx="542925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573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7145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1717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6289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861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433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α</a:t>
            </a:r>
          </a:p>
        </p:txBody>
      </p:sp>
      <p:pic>
        <p:nvPicPr>
          <p:cNvPr id="5166" name="Picture 46"/>
          <p:cNvPicPr>
            <a:picLocks noChangeAspect="1" noChangeArrowheads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1836738"/>
            <a:ext cx="868363" cy="67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7" name="Picture 47"/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25" y="836613"/>
            <a:ext cx="1222375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8" name="Picture 48"/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713" y="954088"/>
            <a:ext cx="282575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3230563" y="954088"/>
            <a:ext cx="396875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573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7145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1717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6289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861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433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c</a:t>
            </a:r>
          </a:p>
        </p:txBody>
      </p:sp>
      <p:pic>
        <p:nvPicPr>
          <p:cNvPr id="5170" name="Picture 50"/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1646238"/>
            <a:ext cx="236538" cy="411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2393950" y="1646238"/>
            <a:ext cx="350838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573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7145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1717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6289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861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433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</a:rPr>
              <a:t>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0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1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3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4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5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6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8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9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0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1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2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3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4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5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6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7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8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9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0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1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2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3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4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5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728788"/>
            <a:ext cx="7531100" cy="269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01725" y="1728788"/>
            <a:ext cx="7645400" cy="2697162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sinΘ= 10/d                                          cosΘ= 15/c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400">
              <a:solidFill>
                <a:srgbClr val="3E3D2D"/>
              </a:solidFill>
              <a:latin typeface="Arial" charset="0"/>
            </a:endParaRP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d=10/sinΘ                                           c= 15/cosΘ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400">
              <a:solidFill>
                <a:srgbClr val="3E3D2D"/>
              </a:solidFill>
              <a:latin typeface="Arial" charset="0"/>
            </a:endParaRP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so then relationship is: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400">
              <a:solidFill>
                <a:srgbClr val="3E3D2D"/>
              </a:solidFill>
              <a:latin typeface="Arial" charset="0"/>
            </a:endParaRP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L(Θ) = (10/sinΘ)+(15/cosΘ)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3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8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0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2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3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4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5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6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7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8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9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0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1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2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3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4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5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6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7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8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9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41413"/>
            <a:ext cx="7807325" cy="127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01725" y="1141413"/>
            <a:ext cx="7921625" cy="1271587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4000">
                <a:solidFill>
                  <a:srgbClr val="94C600"/>
                </a:solidFill>
                <a:latin typeface="Arial" charset="0"/>
              </a:rPr>
              <a:t>Problem 2</a:t>
            </a:r>
          </a:p>
        </p:txBody>
      </p:sp>
      <p:pic>
        <p:nvPicPr>
          <p:cNvPr id="7210" name="Picture 42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2438400"/>
            <a:ext cx="7531100" cy="389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1162050" y="2641600"/>
            <a:ext cx="6716713" cy="243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572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573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7145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1717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6289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861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433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Find the shortest distance L that is, the length of the longest log that can make it around the corner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7169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0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1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2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3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4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5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6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7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8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9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0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1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2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3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4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5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6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7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8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49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50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51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52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53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54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55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56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57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41413"/>
            <a:ext cx="7807325" cy="127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01725" y="1141413"/>
            <a:ext cx="7921625" cy="1271587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4000">
                <a:solidFill>
                  <a:srgbClr val="94C600"/>
                </a:solidFill>
                <a:latin typeface="Arial" charset="0"/>
              </a:rPr>
              <a:t>Problem 3</a:t>
            </a:r>
          </a:p>
        </p:txBody>
      </p:sp>
      <p:pic>
        <p:nvPicPr>
          <p:cNvPr id="9258" name="Picture 42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2581275"/>
            <a:ext cx="7531100" cy="390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01725" y="2581275"/>
            <a:ext cx="7645400" cy="3900488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3E3D2D"/>
              </a:buClr>
              <a:buFontTx/>
              <a:buChar char="•"/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Plot the graph of L as a function of 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0"/>
            <a:ext cx="177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7620000"/>
            <a:ext cx="177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8688" y="7620000"/>
            <a:ext cx="509587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550" y="7620000"/>
            <a:ext cx="847725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3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0"/>
            <a:ext cx="3135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0"/>
            <a:ext cx="509588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5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0"/>
            <a:ext cx="849313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6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594350"/>
            <a:ext cx="10161588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7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3852863"/>
            <a:ext cx="1016158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8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6267450"/>
            <a:ext cx="33401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9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5870575"/>
            <a:ext cx="10161588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0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25" y="5702300"/>
            <a:ext cx="7759700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1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2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3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1768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4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6036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5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75" y="5980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6" name="Picture 26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725" y="4667250"/>
            <a:ext cx="1403350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7" name="Picture 27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600233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8" name="Picture 28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316547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9" name="Picture 29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4583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0" name="Picture 30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011863"/>
            <a:ext cx="178117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1" name="Picture 31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176588"/>
            <a:ext cx="17811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2" name="Picture 3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1736725"/>
            <a:ext cx="1781175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3" name="Picture 33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4605338"/>
            <a:ext cx="1779588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4" name="Picture 34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6022975"/>
            <a:ext cx="1779588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5" name="Picture 35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3186113"/>
            <a:ext cx="1779588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6" name="Picture 36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4505325"/>
            <a:ext cx="1382713" cy="15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7" name="Picture 37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450" y="1677988"/>
            <a:ext cx="1381125" cy="154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8" name="Picture 38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69888"/>
            <a:ext cx="9144000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9" name="Picture 39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-25400"/>
            <a:ext cx="408940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0" name="Picture 40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138" y="-25400"/>
            <a:ext cx="3897312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1" name="Picture 41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41413"/>
            <a:ext cx="7807325" cy="127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101725" y="1141413"/>
            <a:ext cx="7921625" cy="1271587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4000">
                <a:solidFill>
                  <a:srgbClr val="94C600"/>
                </a:solidFill>
                <a:latin typeface="Arial" charset="0"/>
              </a:rPr>
              <a:t>Solution</a:t>
            </a:r>
          </a:p>
        </p:txBody>
      </p:sp>
      <p:pic>
        <p:nvPicPr>
          <p:cNvPr id="10282" name="Picture 42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2581275"/>
            <a:ext cx="7531100" cy="390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01725" y="2581275"/>
            <a:ext cx="7645400" cy="3900488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We refer back to the first problem. L as a function of theta is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L(Θ) = (10/sinΘ)-(15/cosΘ)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400">
                <a:solidFill>
                  <a:srgbClr val="3E3D2D"/>
                </a:solidFill>
                <a:latin typeface="Arial" charset="0"/>
              </a:rPr>
              <a:t>So we can plot the graph of this using a calculator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175</Words>
  <Application>Microsoft Macintosh PowerPoint</Application>
  <PresentationFormat>Custom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Times New Roman</vt:lpstr>
      <vt:lpstr>Arial</vt:lpstr>
      <vt:lpstr>Arial</vt:lpstr>
      <vt:lpstr>Default Design</vt:lpstr>
      <vt:lpstr>PowerPoint Presentation</vt:lpstr>
      <vt:lpstr>Problem 1</vt:lpstr>
      <vt:lpstr>Solution</vt:lpstr>
      <vt:lpstr>PowerPoint Presentation</vt:lpstr>
      <vt:lpstr>PowerPoint Presentation</vt:lpstr>
      <vt:lpstr>Problem 2</vt:lpstr>
      <vt:lpstr>PowerPoint Presentation</vt:lpstr>
      <vt:lpstr>Problem 3</vt:lpstr>
      <vt:lpstr>Solution</vt:lpstr>
      <vt:lpstr>PowerPoint Presentation</vt:lpstr>
      <vt:lpstr>Problem 4 </vt:lpstr>
      <vt:lpstr>Solution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Hannah Dalla Riva</cp:lastModifiedBy>
  <cp:revision>1</cp:revision>
  <dcterms:created xsi:type="dcterms:W3CDTF">2004-05-06T09:28:21Z</dcterms:created>
  <dcterms:modified xsi:type="dcterms:W3CDTF">2011-11-11T17:55:07Z</dcterms:modified>
</cp:coreProperties>
</file>